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7" r:id="rId2"/>
    <p:sldId id="274" r:id="rId3"/>
    <p:sldId id="275" r:id="rId4"/>
    <p:sldId id="276" r:id="rId5"/>
    <p:sldId id="279" r:id="rId6"/>
    <p:sldId id="28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0AE3E4-DAD1-AAFC-9690-BFCCE3CC3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86422-6EB8-8923-3029-F2622CE60B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7840A61-F6A7-4728-2F16-6B86C1E28B7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4847CC-2EDE-B649-9CFD-8A235085E86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A127A7F-D636-DFB0-7DC1-51FB6B4CB87C}"/>
                </a:ext>
              </a:extLst>
            </p:cNvPr>
            <p:cNvSpPr txBox="1"/>
            <p:nvPr/>
          </p:nvSpPr>
          <p:spPr>
            <a:xfrm>
              <a:off x="2063749" y="3009900"/>
              <a:ext cx="5585279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J’interprète les données d’un tableau à double entrée.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C5D48AC3-9D0D-5DC5-FDAA-CFB541CE0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473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Problème.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6BE22A7-1C82-A4B2-A076-90BF56BCB6C5}"/>
              </a:ext>
            </a:extLst>
          </p:cNvPr>
          <p:cNvSpPr txBox="1"/>
          <p:nvPr/>
        </p:nvSpPr>
        <p:spPr>
          <a:xfrm>
            <a:off x="459177" y="1158961"/>
            <a:ext cx="8066513" cy="52187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Pour la prochaine année scolaire, la directrice prépare les commandes. Il lui faut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- 4 850 cahiers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- 3 620 feuilles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- 2 990 stylos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Aide-la à finir le bon de commande en commandant la quantité la plus précise.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E2907D6-559F-804A-FCE3-B83CFDC20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639" y="2370898"/>
            <a:ext cx="4007922" cy="281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bon de commande.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AF76C148-53C3-D6DB-2D0F-6E28EFA85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09573"/>
              </p:ext>
            </p:extLst>
          </p:nvPr>
        </p:nvGraphicFramePr>
        <p:xfrm>
          <a:off x="2662075" y="1622631"/>
          <a:ext cx="6185044" cy="4319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61">
                  <a:extLst>
                    <a:ext uri="{9D8B030D-6E8A-4147-A177-3AD203B41FA5}">
                      <a16:colId xmlns:a16="http://schemas.microsoft.com/office/drawing/2014/main" val="3037309570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1476735463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3330516653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995953563"/>
                    </a:ext>
                  </a:extLst>
                </a:gridCol>
              </a:tblGrid>
              <a:tr h="568366">
                <a:tc gridSpan="4"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70C0"/>
                          </a:solidFill>
                        </a:rPr>
                        <a:t>TOP LIVRAISON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888905"/>
                  </a:ext>
                </a:extLst>
              </a:tr>
              <a:tr h="584688">
                <a:tc gridSpan="4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Le super fournisseur des écoles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928978"/>
                  </a:ext>
                </a:extLst>
              </a:tr>
              <a:tr h="584688">
                <a:tc gridSpan="4">
                  <a:txBody>
                    <a:bodyPr/>
                    <a:lstStyle/>
                    <a:p>
                      <a:pPr algn="ctr"/>
                      <a:r>
                        <a:rPr lang="fr-FR" sz="3200" b="1" dirty="0">
                          <a:solidFill>
                            <a:schemeClr val="bg1"/>
                          </a:solidFill>
                        </a:rPr>
                        <a:t>BON DE COMMANDE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120559"/>
                  </a:ext>
                </a:extLst>
              </a:tr>
              <a:tr h="81696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Nombre de lots de 1 000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Nombre de lots de 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Total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512758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Cahiers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665361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Feuilles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367292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Stylos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97552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3BC6DE11-0CFE-6F24-8E6A-D292352BC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08" y="1622631"/>
            <a:ext cx="2321304" cy="126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9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B5D6AEC-548D-B786-F3ED-93DA50D75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943205"/>
              </p:ext>
            </p:extLst>
          </p:nvPr>
        </p:nvGraphicFramePr>
        <p:xfrm>
          <a:off x="2721048" y="1622631"/>
          <a:ext cx="6185044" cy="4319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61">
                  <a:extLst>
                    <a:ext uri="{9D8B030D-6E8A-4147-A177-3AD203B41FA5}">
                      <a16:colId xmlns:a16="http://schemas.microsoft.com/office/drawing/2014/main" val="3037309570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1476735463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3330516653"/>
                    </a:ext>
                  </a:extLst>
                </a:gridCol>
                <a:gridCol w="1546261">
                  <a:extLst>
                    <a:ext uri="{9D8B030D-6E8A-4147-A177-3AD203B41FA5}">
                      <a16:colId xmlns:a16="http://schemas.microsoft.com/office/drawing/2014/main" val="995953563"/>
                    </a:ext>
                  </a:extLst>
                </a:gridCol>
              </a:tblGrid>
              <a:tr h="568366">
                <a:tc gridSpan="4"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70C0"/>
                          </a:solidFill>
                        </a:rPr>
                        <a:t>TOP LIVRAISON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888905"/>
                  </a:ext>
                </a:extLst>
              </a:tr>
              <a:tr h="584688">
                <a:tc gridSpan="4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Le super fournisseur des écoles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928978"/>
                  </a:ext>
                </a:extLst>
              </a:tr>
              <a:tr h="584688">
                <a:tc gridSpan="4">
                  <a:txBody>
                    <a:bodyPr/>
                    <a:lstStyle/>
                    <a:p>
                      <a:pPr algn="ctr"/>
                      <a:r>
                        <a:rPr lang="fr-FR" sz="3200" b="1" dirty="0">
                          <a:solidFill>
                            <a:schemeClr val="bg1"/>
                          </a:solidFill>
                        </a:rPr>
                        <a:t>BON DE COMMANDE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120559"/>
                  </a:ext>
                </a:extLst>
              </a:tr>
              <a:tr h="81696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Nombre de lots de 1 000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Nombre de lots de 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/>
                        <a:t>Total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512758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Cahiers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665361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Feuilles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367292"/>
                  </a:ext>
                </a:extLst>
              </a:tr>
              <a:tr h="5846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Stylos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197552"/>
                  </a:ext>
                </a:extLst>
              </a:tr>
            </a:tbl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bon de commande.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C9E826-D808-0EFF-8A4E-673DEE344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C47B65-201D-C9A9-28D5-DE5BF9901E08}"/>
              </a:ext>
            </a:extLst>
          </p:cNvPr>
          <p:cNvSpPr txBox="1"/>
          <p:nvPr/>
        </p:nvSpPr>
        <p:spPr>
          <a:xfrm>
            <a:off x="7510878" y="4143299"/>
            <a:ext cx="1356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4 900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7D269A-4DFF-0627-C251-A16120D5FF14}"/>
              </a:ext>
            </a:extLst>
          </p:cNvPr>
          <p:cNvSpPr txBox="1"/>
          <p:nvPr/>
        </p:nvSpPr>
        <p:spPr>
          <a:xfrm>
            <a:off x="4823493" y="4117561"/>
            <a:ext cx="41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4F77ADE-6935-505C-42C6-7AEDD1864B17}"/>
              </a:ext>
            </a:extLst>
          </p:cNvPr>
          <p:cNvSpPr txBox="1"/>
          <p:nvPr/>
        </p:nvSpPr>
        <p:spPr>
          <a:xfrm>
            <a:off x="6421472" y="4117562"/>
            <a:ext cx="410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9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86E353A-6C2C-0A4B-05A3-1C640EC978C6}"/>
              </a:ext>
            </a:extLst>
          </p:cNvPr>
          <p:cNvSpPr txBox="1"/>
          <p:nvPr/>
        </p:nvSpPr>
        <p:spPr>
          <a:xfrm>
            <a:off x="7531396" y="4758960"/>
            <a:ext cx="121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3 700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3B2CEDB-047F-81B2-80DD-1CE25D037AB6}"/>
              </a:ext>
            </a:extLst>
          </p:cNvPr>
          <p:cNvSpPr txBox="1"/>
          <p:nvPr/>
        </p:nvSpPr>
        <p:spPr>
          <a:xfrm>
            <a:off x="4844011" y="4789630"/>
            <a:ext cx="41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75DB60-EC54-6CB4-38BA-A3308A45D2F6}"/>
              </a:ext>
            </a:extLst>
          </p:cNvPr>
          <p:cNvSpPr txBox="1"/>
          <p:nvPr/>
        </p:nvSpPr>
        <p:spPr>
          <a:xfrm>
            <a:off x="6441990" y="4789629"/>
            <a:ext cx="41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7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450F0BC-0EDE-AE1F-82B9-79D282D3F1B4}"/>
              </a:ext>
            </a:extLst>
          </p:cNvPr>
          <p:cNvSpPr txBox="1"/>
          <p:nvPr/>
        </p:nvSpPr>
        <p:spPr>
          <a:xfrm>
            <a:off x="7510878" y="5318460"/>
            <a:ext cx="1356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3 000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35E2B97-2D61-0844-A804-78AF4D6D97C5}"/>
              </a:ext>
            </a:extLst>
          </p:cNvPr>
          <p:cNvSpPr txBox="1"/>
          <p:nvPr/>
        </p:nvSpPr>
        <p:spPr>
          <a:xfrm>
            <a:off x="4843278" y="5318460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A3DC816-C420-C089-1D28-7039F92B56C2}"/>
              </a:ext>
            </a:extLst>
          </p:cNvPr>
          <p:cNvSpPr txBox="1"/>
          <p:nvPr/>
        </p:nvSpPr>
        <p:spPr>
          <a:xfrm>
            <a:off x="6445070" y="5295822"/>
            <a:ext cx="105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ursive standard" pitchFamily="2" charset="0"/>
              </a:rPr>
              <a:t>0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E3CD5BC-A61E-E1A0-FC89-F1B241AEE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08" y="1622631"/>
            <a:ext cx="2321304" cy="126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61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Problème de monnaie.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FE1E945-269F-05ED-1816-ABDB5EC6FECE}"/>
              </a:ext>
            </a:extLst>
          </p:cNvPr>
          <p:cNvSpPr txBox="1"/>
          <p:nvPr/>
        </p:nvSpPr>
        <p:spPr>
          <a:xfrm>
            <a:off x="1061357" y="1774901"/>
            <a:ext cx="7108866" cy="30469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3200" kern="1200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Lilou</a:t>
            </a:r>
            <a:r>
              <a:rPr lang="fr-FR" sz="32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 139,80 euros </a:t>
            </a:r>
            <a:r>
              <a:rPr lang="fr-FR" sz="3200" kern="120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d’économies.</a:t>
            </a:r>
          </a:p>
          <a:p>
            <a:r>
              <a:rPr lang="fr-FR" sz="3200" kern="120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Elle </a:t>
            </a:r>
            <a:r>
              <a:rPr lang="fr-FR" sz="32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achète un collier à 39,50 € et un bracelet à 20€ pour l’anniversaire de sa mère.</a:t>
            </a:r>
          </a:p>
          <a:p>
            <a:endParaRPr lang="fr-FR" sz="32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32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Combien va-t-il lui rester ?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069138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Problème de monnaie.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FE1E945-269F-05ED-1816-ABDB5EC6FECE}"/>
              </a:ext>
            </a:extLst>
          </p:cNvPr>
          <p:cNvSpPr txBox="1"/>
          <p:nvPr/>
        </p:nvSpPr>
        <p:spPr>
          <a:xfrm>
            <a:off x="1061357" y="1774901"/>
            <a:ext cx="7108866" cy="30469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32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Jules a 93,20 € euros d’économies.</a:t>
            </a:r>
          </a:p>
          <a:p>
            <a:r>
              <a:rPr lang="fr-FR" sz="3200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achète un livre à 19,50 € et une lampe pour lire à 43,20€ pour l’anniversaire de sa grand-mère. </a:t>
            </a:r>
          </a:p>
          <a:p>
            <a:endParaRPr lang="fr-FR" sz="3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32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Combien va-t-il lui rester ?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2281980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215</Words>
  <Application>Microsoft Office PowerPoint</Application>
  <PresentationFormat>Affichage à l'écran (4:3)</PresentationFormat>
  <Paragraphs>65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Problème.</vt:lpstr>
      <vt:lpstr>Le bon de commande. </vt:lpstr>
      <vt:lpstr>Le bon de commande. </vt:lpstr>
      <vt:lpstr>Problème de monnaie.</vt:lpstr>
      <vt:lpstr>Problème de monnaie.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53</cp:revision>
  <dcterms:created xsi:type="dcterms:W3CDTF">2023-02-07T14:55:57Z</dcterms:created>
  <dcterms:modified xsi:type="dcterms:W3CDTF">2025-11-23T17:14:13Z</dcterms:modified>
</cp:coreProperties>
</file>